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4" r:id="rId3"/>
    <p:sldMasterId id="2147483686" r:id="rId4"/>
    <p:sldMasterId id="2147483698" r:id="rId5"/>
    <p:sldMasterId id="2147483711" r:id="rId6"/>
    <p:sldMasterId id="2147483724" r:id="rId7"/>
  </p:sldMasterIdLst>
  <p:notesMasterIdLst>
    <p:notesMasterId r:id="rId19"/>
  </p:notesMasterIdLst>
  <p:sldIdLst>
    <p:sldId id="361" r:id="rId8"/>
    <p:sldId id="266" r:id="rId9"/>
    <p:sldId id="362" r:id="rId10"/>
    <p:sldId id="257" r:id="rId11"/>
    <p:sldId id="258" r:id="rId12"/>
    <p:sldId id="2007577123" r:id="rId13"/>
    <p:sldId id="2007577122" r:id="rId14"/>
    <p:sldId id="2007577120" r:id="rId15"/>
    <p:sldId id="2007577118" r:id="rId16"/>
    <p:sldId id="2007577119" r:id="rId17"/>
    <p:sldId id="34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8" d="100"/>
          <a:sy n="78" d="100"/>
        </p:scale>
        <p:origin x="-4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2A613-9D89-409A-8F57-4F031E91DD4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14A70-0DB6-46F8-B2D7-AA9EAD49E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87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0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701FA-A99B-4EA7-BD9A-49A04217BC0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787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47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7.gi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6.svg"/><Relationship Id="rId4" Type="http://schemas.openxmlformats.org/officeDocument/2006/relationships/image" Target="../media/image2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49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76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74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52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43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62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23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20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35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72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7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20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57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40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01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02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62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79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0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34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55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93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59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21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9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3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10/7/2021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63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10/7/2021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91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10/7/2021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23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10/7/2021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10/7/2021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1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8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89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10/7/2021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8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10/7/2021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13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10/7/2021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10/7/2021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10/7/2021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59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10/7/2021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42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4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1"/>
            <a:ext cx="9803219" cy="3679354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1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29" cy="232867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7"/>
            <a:ext cx="7329806" cy="2260461"/>
          </a:xfrm>
          <a:prstGeom prst="rect">
            <a:avLst/>
          </a:prstGeom>
          <a:noFill/>
        </p:spPr>
        <p:txBody>
          <a:bodyPr wrap="square" lIns="89760" tIns="44880" rIns="89760" bIns="44880">
            <a:spAutoFit/>
          </a:bodyPr>
          <a:lstStyle/>
          <a:p>
            <a:pPr algn="ctr" defTabSz="1218491">
              <a:defRPr/>
            </a:pP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algn="ctr" defTabSz="1218491">
              <a:defRPr/>
            </a:pP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lang="en-US" altLang="zh-CN" sz="47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3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16152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/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5071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9734" tIns="49867" rIns="99734" bIns="4986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9734" tIns="49867" rIns="99734" bIns="4986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C0CCC1F2-EC4C-438A-A626-EF38FEB19E62}" type="datetimeFigureOut">
              <a:rPr lang="en-US" sz="2400" smtClean="0">
                <a:solidFill>
                  <a:prstClr val="black"/>
                </a:solidFill>
              </a:rPr>
              <a:pPr defTabSz="1218491"/>
              <a:t>10/7/2021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F9B525D6-B33C-4B02-B16B-D7EC1E9A098D}" type="slidenum">
              <a:rPr lang="en-US" sz="2400" smtClean="0">
                <a:solidFill>
                  <a:prstClr val="black"/>
                </a:solidFill>
              </a:rPr>
              <a:pPr defTabSz="121849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5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1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3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4" y="5216311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91">
                <a:defRPr/>
              </a:pPr>
              <a:endParaRPr kumimoji="1" lang="zh-CN" altLang="en-US" sz="2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91">
                <a:defRPr/>
              </a:pPr>
              <a:endParaRPr kumimoji="1" lang="zh-CN" altLang="en-US" sz="2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16152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/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697085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3" y="6524284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710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lIns="99734" tIns="49867" rIns="99734" bIns="49867" anchor="b"/>
          <a:lstStyle>
            <a:lvl1pPr>
              <a:defRPr sz="59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lIns="99734" tIns="49867" rIns="99734" bIns="49867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88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76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64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5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40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28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0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84B79D43-DAE6-0F47-A9C1-04982654FBFB}" type="datetimeFigureOut">
              <a:rPr kumimoji="1" lang="zh-CN" altLang="en-US" sz="2400" smtClean="0">
                <a:solidFill>
                  <a:prstClr val="black"/>
                </a:solidFill>
              </a:rPr>
              <a:pPr defTabSz="1218491"/>
              <a:t>2021/10/7</a:t>
            </a:fld>
            <a:endParaRPr kumimoji="1"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endParaRPr kumimoji="1"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EEF17B97-31AA-F046-A2B1-CB7B8C901C9E}" type="slidenum">
              <a:rPr kumimoji="1" lang="zh-CN" altLang="en-US" sz="2400" smtClean="0">
                <a:solidFill>
                  <a:prstClr val="black"/>
                </a:solidFill>
              </a:rPr>
              <a:pPr defTabSz="1218491"/>
              <a:t>‹#›</a:t>
            </a:fld>
            <a:endParaRPr kumimoji="1" lang="zh-CN" altLang="en-US" sz="2400">
              <a:solidFill>
                <a:prstClr val="black"/>
              </a:solidFill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4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6"/>
            <a:ext cx="1246993" cy="1242835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6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2" y="2067454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5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0" y="703323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40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33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5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7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053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5" y="1157470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1" y="1982711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3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3" y="6524284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676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1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8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3" y="6524284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95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0" y="1913422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6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2" y="6560136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4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1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1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5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42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20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custGeom>
                    <a:avLst/>
                    <a:gdLst>
                      <a:gd name="connsiteX0" fmla="*/ 0 w 10564510"/>
                      <a:gd name="connsiteY0" fmla="*/ 0 h 6160681"/>
                      <a:gd name="connsiteX1" fmla="*/ 798207 w 10564510"/>
                      <a:gd name="connsiteY1" fmla="*/ 0 h 6160681"/>
                      <a:gd name="connsiteX2" fmla="*/ 1385125 w 10564510"/>
                      <a:gd name="connsiteY2" fmla="*/ 0 h 6160681"/>
                      <a:gd name="connsiteX3" fmla="*/ 2183332 w 10564510"/>
                      <a:gd name="connsiteY3" fmla="*/ 0 h 6160681"/>
                      <a:gd name="connsiteX4" fmla="*/ 2770249 w 10564510"/>
                      <a:gd name="connsiteY4" fmla="*/ 0 h 6160681"/>
                      <a:gd name="connsiteX5" fmla="*/ 3145876 w 10564510"/>
                      <a:gd name="connsiteY5" fmla="*/ 0 h 6160681"/>
                      <a:gd name="connsiteX6" fmla="*/ 3732794 w 10564510"/>
                      <a:gd name="connsiteY6" fmla="*/ 0 h 6160681"/>
                      <a:gd name="connsiteX7" fmla="*/ 4002775 w 10564510"/>
                      <a:gd name="connsiteY7" fmla="*/ 0 h 6160681"/>
                      <a:gd name="connsiteX8" fmla="*/ 4589693 w 10564510"/>
                      <a:gd name="connsiteY8" fmla="*/ 0 h 6160681"/>
                      <a:gd name="connsiteX9" fmla="*/ 5282255 w 10564510"/>
                      <a:gd name="connsiteY9" fmla="*/ 0 h 6160681"/>
                      <a:gd name="connsiteX10" fmla="*/ 5763527 w 10564510"/>
                      <a:gd name="connsiteY10" fmla="*/ 0 h 6160681"/>
                      <a:gd name="connsiteX11" fmla="*/ 6033509 w 10564510"/>
                      <a:gd name="connsiteY11" fmla="*/ 0 h 6160681"/>
                      <a:gd name="connsiteX12" fmla="*/ 6831716 w 10564510"/>
                      <a:gd name="connsiteY12" fmla="*/ 0 h 6160681"/>
                      <a:gd name="connsiteX13" fmla="*/ 7418634 w 10564510"/>
                      <a:gd name="connsiteY13" fmla="*/ 0 h 6160681"/>
                      <a:gd name="connsiteX14" fmla="*/ 8005551 w 10564510"/>
                      <a:gd name="connsiteY14" fmla="*/ 0 h 6160681"/>
                      <a:gd name="connsiteX15" fmla="*/ 8486823 w 10564510"/>
                      <a:gd name="connsiteY15" fmla="*/ 0 h 6160681"/>
                      <a:gd name="connsiteX16" fmla="*/ 9285030 w 10564510"/>
                      <a:gd name="connsiteY16" fmla="*/ 0 h 6160681"/>
                      <a:gd name="connsiteX17" fmla="*/ 9555012 w 10564510"/>
                      <a:gd name="connsiteY17" fmla="*/ 0 h 6160681"/>
                      <a:gd name="connsiteX18" fmla="*/ 9930639 w 10564510"/>
                      <a:gd name="connsiteY18" fmla="*/ 0 h 6160681"/>
                      <a:gd name="connsiteX19" fmla="*/ 10564510 w 10564510"/>
                      <a:gd name="connsiteY19" fmla="*/ 0 h 6160681"/>
                      <a:gd name="connsiteX20" fmla="*/ 10564510 w 10564510"/>
                      <a:gd name="connsiteY20" fmla="*/ 683276 h 6160681"/>
                      <a:gd name="connsiteX21" fmla="*/ 10564510 w 10564510"/>
                      <a:gd name="connsiteY21" fmla="*/ 1058517 h 6160681"/>
                      <a:gd name="connsiteX22" fmla="*/ 10564510 w 10564510"/>
                      <a:gd name="connsiteY22" fmla="*/ 1495365 h 6160681"/>
                      <a:gd name="connsiteX23" fmla="*/ 10564510 w 10564510"/>
                      <a:gd name="connsiteY23" fmla="*/ 1870607 h 6160681"/>
                      <a:gd name="connsiteX24" fmla="*/ 10564510 w 10564510"/>
                      <a:gd name="connsiteY24" fmla="*/ 2369062 h 6160681"/>
                      <a:gd name="connsiteX25" fmla="*/ 10564510 w 10564510"/>
                      <a:gd name="connsiteY25" fmla="*/ 3052337 h 6160681"/>
                      <a:gd name="connsiteX26" fmla="*/ 10564510 w 10564510"/>
                      <a:gd name="connsiteY26" fmla="*/ 3612399 h 6160681"/>
                      <a:gd name="connsiteX27" fmla="*/ 10564510 w 10564510"/>
                      <a:gd name="connsiteY27" fmla="*/ 4049248 h 6160681"/>
                      <a:gd name="connsiteX28" fmla="*/ 10564510 w 10564510"/>
                      <a:gd name="connsiteY28" fmla="*/ 4486096 h 6160681"/>
                      <a:gd name="connsiteX29" fmla="*/ 10564510 w 10564510"/>
                      <a:gd name="connsiteY29" fmla="*/ 5046158 h 6160681"/>
                      <a:gd name="connsiteX30" fmla="*/ 10564510 w 10564510"/>
                      <a:gd name="connsiteY30" fmla="*/ 5606220 h 6160681"/>
                      <a:gd name="connsiteX31" fmla="*/ 10564510 w 10564510"/>
                      <a:gd name="connsiteY31" fmla="*/ 6160681 h 6160681"/>
                      <a:gd name="connsiteX32" fmla="*/ 9977593 w 10564510"/>
                      <a:gd name="connsiteY32" fmla="*/ 6160681 h 6160681"/>
                      <a:gd name="connsiteX33" fmla="*/ 9601966 w 10564510"/>
                      <a:gd name="connsiteY33" fmla="*/ 6160681 h 6160681"/>
                      <a:gd name="connsiteX34" fmla="*/ 9226339 w 10564510"/>
                      <a:gd name="connsiteY34" fmla="*/ 6160681 h 6160681"/>
                      <a:gd name="connsiteX35" fmla="*/ 8533776 w 10564510"/>
                      <a:gd name="connsiteY35" fmla="*/ 6160681 h 6160681"/>
                      <a:gd name="connsiteX36" fmla="*/ 8158149 w 10564510"/>
                      <a:gd name="connsiteY36" fmla="*/ 6160681 h 6160681"/>
                      <a:gd name="connsiteX37" fmla="*/ 7465587 w 10564510"/>
                      <a:gd name="connsiteY37" fmla="*/ 6160681 h 6160681"/>
                      <a:gd name="connsiteX38" fmla="*/ 6667380 w 10564510"/>
                      <a:gd name="connsiteY38" fmla="*/ 6160681 h 6160681"/>
                      <a:gd name="connsiteX39" fmla="*/ 6397398 w 10564510"/>
                      <a:gd name="connsiteY39" fmla="*/ 6160681 h 6160681"/>
                      <a:gd name="connsiteX40" fmla="*/ 5704835 w 10564510"/>
                      <a:gd name="connsiteY40" fmla="*/ 6160681 h 6160681"/>
                      <a:gd name="connsiteX41" fmla="*/ 5434853 w 10564510"/>
                      <a:gd name="connsiteY41" fmla="*/ 6160681 h 6160681"/>
                      <a:gd name="connsiteX42" fmla="*/ 4742291 w 10564510"/>
                      <a:gd name="connsiteY42" fmla="*/ 6160681 h 6160681"/>
                      <a:gd name="connsiteX43" fmla="*/ 4366664 w 10564510"/>
                      <a:gd name="connsiteY43" fmla="*/ 6160681 h 6160681"/>
                      <a:gd name="connsiteX44" fmla="*/ 3885392 w 10564510"/>
                      <a:gd name="connsiteY44" fmla="*/ 6160681 h 6160681"/>
                      <a:gd name="connsiteX45" fmla="*/ 3615410 w 10564510"/>
                      <a:gd name="connsiteY45" fmla="*/ 6160681 h 6160681"/>
                      <a:gd name="connsiteX46" fmla="*/ 3134138 w 10564510"/>
                      <a:gd name="connsiteY46" fmla="*/ 6160681 h 6160681"/>
                      <a:gd name="connsiteX47" fmla="*/ 2335931 w 10564510"/>
                      <a:gd name="connsiteY47" fmla="*/ 6160681 h 6160681"/>
                      <a:gd name="connsiteX48" fmla="*/ 2065949 w 10564510"/>
                      <a:gd name="connsiteY48" fmla="*/ 6160681 h 6160681"/>
                      <a:gd name="connsiteX49" fmla="*/ 1373386 w 10564510"/>
                      <a:gd name="connsiteY49" fmla="*/ 6160681 h 6160681"/>
                      <a:gd name="connsiteX50" fmla="*/ 786469 w 10564510"/>
                      <a:gd name="connsiteY50" fmla="*/ 6160681 h 6160681"/>
                      <a:gd name="connsiteX51" fmla="*/ 0 w 10564510"/>
                      <a:gd name="connsiteY51" fmla="*/ 6160681 h 6160681"/>
                      <a:gd name="connsiteX52" fmla="*/ 0 w 10564510"/>
                      <a:gd name="connsiteY52" fmla="*/ 5723833 h 6160681"/>
                      <a:gd name="connsiteX53" fmla="*/ 0 w 10564510"/>
                      <a:gd name="connsiteY53" fmla="*/ 5163771 h 6160681"/>
                      <a:gd name="connsiteX54" fmla="*/ 0 w 10564510"/>
                      <a:gd name="connsiteY54" fmla="*/ 4480495 h 6160681"/>
                      <a:gd name="connsiteX55" fmla="*/ 0 w 10564510"/>
                      <a:gd name="connsiteY55" fmla="*/ 3858827 h 6160681"/>
                      <a:gd name="connsiteX56" fmla="*/ 0 w 10564510"/>
                      <a:gd name="connsiteY56" fmla="*/ 3360371 h 6160681"/>
                      <a:gd name="connsiteX57" fmla="*/ 0 w 10564510"/>
                      <a:gd name="connsiteY57" fmla="*/ 2923523 h 6160681"/>
                      <a:gd name="connsiteX58" fmla="*/ 0 w 10564510"/>
                      <a:gd name="connsiteY58" fmla="*/ 2240248 h 6160681"/>
                      <a:gd name="connsiteX59" fmla="*/ 0 w 10564510"/>
                      <a:gd name="connsiteY59" fmla="*/ 1803399 h 6160681"/>
                      <a:gd name="connsiteX60" fmla="*/ 0 w 10564510"/>
                      <a:gd name="connsiteY60" fmla="*/ 1181731 h 6160681"/>
                      <a:gd name="connsiteX61" fmla="*/ 0 w 10564510"/>
                      <a:gd name="connsiteY61" fmla="*/ 560062 h 6160681"/>
                      <a:gd name="connsiteX62" fmla="*/ 0 w 10564510"/>
                      <a:gd name="connsiteY62" fmla="*/ 0 h 6160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0564510" h="6160681" fill="none" extrusionOk="0">
                        <a:moveTo>
                          <a:pt x="0" y="0"/>
                        </a:moveTo>
                        <a:cubicBezTo>
                          <a:pt x="398863" y="-38929"/>
                          <a:pt x="588152" y="1819"/>
                          <a:pt x="798207" y="0"/>
                        </a:cubicBezTo>
                        <a:cubicBezTo>
                          <a:pt x="1008262" y="-1819"/>
                          <a:pt x="1092928" y="55509"/>
                          <a:pt x="1385125" y="0"/>
                        </a:cubicBezTo>
                        <a:cubicBezTo>
                          <a:pt x="1677322" y="-55509"/>
                          <a:pt x="1915501" y="80897"/>
                          <a:pt x="2183332" y="0"/>
                        </a:cubicBezTo>
                        <a:cubicBezTo>
                          <a:pt x="2451163" y="-80897"/>
                          <a:pt x="2647232" y="48166"/>
                          <a:pt x="2770249" y="0"/>
                        </a:cubicBezTo>
                        <a:cubicBezTo>
                          <a:pt x="2893266" y="-48166"/>
                          <a:pt x="2990726" y="24387"/>
                          <a:pt x="3145876" y="0"/>
                        </a:cubicBezTo>
                        <a:cubicBezTo>
                          <a:pt x="3301026" y="-24387"/>
                          <a:pt x="3475019" y="5983"/>
                          <a:pt x="3732794" y="0"/>
                        </a:cubicBezTo>
                        <a:cubicBezTo>
                          <a:pt x="3990569" y="-5983"/>
                          <a:pt x="3896233" y="11897"/>
                          <a:pt x="4002775" y="0"/>
                        </a:cubicBezTo>
                        <a:cubicBezTo>
                          <a:pt x="4109317" y="-11897"/>
                          <a:pt x="4459225" y="12779"/>
                          <a:pt x="4589693" y="0"/>
                        </a:cubicBezTo>
                        <a:cubicBezTo>
                          <a:pt x="4720161" y="-12779"/>
                          <a:pt x="4986517" y="407"/>
                          <a:pt x="5282255" y="0"/>
                        </a:cubicBezTo>
                        <a:cubicBezTo>
                          <a:pt x="5577993" y="-407"/>
                          <a:pt x="5655800" y="52768"/>
                          <a:pt x="5763527" y="0"/>
                        </a:cubicBezTo>
                        <a:cubicBezTo>
                          <a:pt x="5871254" y="-52768"/>
                          <a:pt x="5978106" y="6452"/>
                          <a:pt x="6033509" y="0"/>
                        </a:cubicBezTo>
                        <a:cubicBezTo>
                          <a:pt x="6088912" y="-6452"/>
                          <a:pt x="6525652" y="48924"/>
                          <a:pt x="6831716" y="0"/>
                        </a:cubicBezTo>
                        <a:cubicBezTo>
                          <a:pt x="7137780" y="-48924"/>
                          <a:pt x="7219632" y="36976"/>
                          <a:pt x="7418634" y="0"/>
                        </a:cubicBezTo>
                        <a:cubicBezTo>
                          <a:pt x="7617636" y="-36976"/>
                          <a:pt x="7791692" y="18187"/>
                          <a:pt x="8005551" y="0"/>
                        </a:cubicBezTo>
                        <a:cubicBezTo>
                          <a:pt x="8219410" y="-18187"/>
                          <a:pt x="8308303" y="49287"/>
                          <a:pt x="8486823" y="0"/>
                        </a:cubicBezTo>
                        <a:cubicBezTo>
                          <a:pt x="8665343" y="-49287"/>
                          <a:pt x="8919792" y="2491"/>
                          <a:pt x="9285030" y="0"/>
                        </a:cubicBezTo>
                        <a:cubicBezTo>
                          <a:pt x="9650268" y="-2491"/>
                          <a:pt x="9474224" y="14119"/>
                          <a:pt x="9555012" y="0"/>
                        </a:cubicBezTo>
                        <a:cubicBezTo>
                          <a:pt x="9635800" y="-14119"/>
                          <a:pt x="9750119" y="11678"/>
                          <a:pt x="9930639" y="0"/>
                        </a:cubicBezTo>
                        <a:cubicBezTo>
                          <a:pt x="10111159" y="-11678"/>
                          <a:pt x="10423933" y="4272"/>
                          <a:pt x="10564510" y="0"/>
                        </a:cubicBezTo>
                        <a:cubicBezTo>
                          <a:pt x="10627424" y="172970"/>
                          <a:pt x="10551669" y="382567"/>
                          <a:pt x="10564510" y="683276"/>
                        </a:cubicBezTo>
                        <a:cubicBezTo>
                          <a:pt x="10577351" y="983985"/>
                          <a:pt x="10528153" y="921439"/>
                          <a:pt x="10564510" y="1058517"/>
                        </a:cubicBezTo>
                        <a:cubicBezTo>
                          <a:pt x="10600867" y="1195595"/>
                          <a:pt x="10562641" y="1293453"/>
                          <a:pt x="10564510" y="1495365"/>
                        </a:cubicBezTo>
                        <a:cubicBezTo>
                          <a:pt x="10566379" y="1697277"/>
                          <a:pt x="10541237" y="1780654"/>
                          <a:pt x="10564510" y="1870607"/>
                        </a:cubicBezTo>
                        <a:cubicBezTo>
                          <a:pt x="10587783" y="1960560"/>
                          <a:pt x="10508888" y="2233362"/>
                          <a:pt x="10564510" y="2369062"/>
                        </a:cubicBezTo>
                        <a:cubicBezTo>
                          <a:pt x="10620132" y="2504763"/>
                          <a:pt x="10496235" y="2802264"/>
                          <a:pt x="10564510" y="3052337"/>
                        </a:cubicBezTo>
                        <a:cubicBezTo>
                          <a:pt x="10632785" y="3302411"/>
                          <a:pt x="10519594" y="3469178"/>
                          <a:pt x="10564510" y="3612399"/>
                        </a:cubicBezTo>
                        <a:cubicBezTo>
                          <a:pt x="10609426" y="3755620"/>
                          <a:pt x="10563756" y="3945141"/>
                          <a:pt x="10564510" y="4049248"/>
                        </a:cubicBezTo>
                        <a:cubicBezTo>
                          <a:pt x="10565264" y="4153355"/>
                          <a:pt x="10545530" y="4283408"/>
                          <a:pt x="10564510" y="4486096"/>
                        </a:cubicBezTo>
                        <a:cubicBezTo>
                          <a:pt x="10583490" y="4688784"/>
                          <a:pt x="10509642" y="4850697"/>
                          <a:pt x="10564510" y="5046158"/>
                        </a:cubicBezTo>
                        <a:cubicBezTo>
                          <a:pt x="10619378" y="5241619"/>
                          <a:pt x="10508067" y="5428051"/>
                          <a:pt x="10564510" y="5606220"/>
                        </a:cubicBezTo>
                        <a:cubicBezTo>
                          <a:pt x="10620953" y="5784389"/>
                          <a:pt x="10509781" y="5950420"/>
                          <a:pt x="10564510" y="6160681"/>
                        </a:cubicBezTo>
                        <a:cubicBezTo>
                          <a:pt x="10298089" y="6205631"/>
                          <a:pt x="10229751" y="6152665"/>
                          <a:pt x="9977593" y="6160681"/>
                        </a:cubicBezTo>
                        <a:cubicBezTo>
                          <a:pt x="9725435" y="6168697"/>
                          <a:pt x="9691721" y="6116862"/>
                          <a:pt x="9601966" y="6160681"/>
                        </a:cubicBezTo>
                        <a:cubicBezTo>
                          <a:pt x="9512211" y="6204500"/>
                          <a:pt x="9413710" y="6159874"/>
                          <a:pt x="9226339" y="6160681"/>
                        </a:cubicBezTo>
                        <a:cubicBezTo>
                          <a:pt x="9038968" y="6161488"/>
                          <a:pt x="8807247" y="6085176"/>
                          <a:pt x="8533776" y="6160681"/>
                        </a:cubicBezTo>
                        <a:cubicBezTo>
                          <a:pt x="8260305" y="6236186"/>
                          <a:pt x="8254859" y="6153902"/>
                          <a:pt x="8158149" y="6160681"/>
                        </a:cubicBezTo>
                        <a:cubicBezTo>
                          <a:pt x="8061439" y="6167460"/>
                          <a:pt x="7755507" y="6131845"/>
                          <a:pt x="7465587" y="6160681"/>
                        </a:cubicBezTo>
                        <a:cubicBezTo>
                          <a:pt x="7175667" y="6189517"/>
                          <a:pt x="6963771" y="6077276"/>
                          <a:pt x="6667380" y="6160681"/>
                        </a:cubicBezTo>
                        <a:cubicBezTo>
                          <a:pt x="6370989" y="6244086"/>
                          <a:pt x="6487376" y="6137813"/>
                          <a:pt x="6397398" y="6160681"/>
                        </a:cubicBezTo>
                        <a:cubicBezTo>
                          <a:pt x="6307420" y="6183549"/>
                          <a:pt x="5935378" y="6082933"/>
                          <a:pt x="5704835" y="6160681"/>
                        </a:cubicBezTo>
                        <a:cubicBezTo>
                          <a:pt x="5474292" y="6238429"/>
                          <a:pt x="5568521" y="6160169"/>
                          <a:pt x="5434853" y="6160681"/>
                        </a:cubicBezTo>
                        <a:cubicBezTo>
                          <a:pt x="5301185" y="6161193"/>
                          <a:pt x="5064651" y="6116075"/>
                          <a:pt x="4742291" y="6160681"/>
                        </a:cubicBezTo>
                        <a:cubicBezTo>
                          <a:pt x="4419931" y="6205287"/>
                          <a:pt x="4445057" y="6116080"/>
                          <a:pt x="4366664" y="6160681"/>
                        </a:cubicBezTo>
                        <a:cubicBezTo>
                          <a:pt x="4288271" y="6205282"/>
                          <a:pt x="4045573" y="6112132"/>
                          <a:pt x="3885392" y="6160681"/>
                        </a:cubicBezTo>
                        <a:cubicBezTo>
                          <a:pt x="3725211" y="6209230"/>
                          <a:pt x="3718448" y="6154992"/>
                          <a:pt x="3615410" y="6160681"/>
                        </a:cubicBezTo>
                        <a:cubicBezTo>
                          <a:pt x="3512372" y="6166370"/>
                          <a:pt x="3247460" y="6123571"/>
                          <a:pt x="3134138" y="6160681"/>
                        </a:cubicBezTo>
                        <a:cubicBezTo>
                          <a:pt x="3020816" y="6197791"/>
                          <a:pt x="2549017" y="6104927"/>
                          <a:pt x="2335931" y="6160681"/>
                        </a:cubicBezTo>
                        <a:cubicBezTo>
                          <a:pt x="2122845" y="6216435"/>
                          <a:pt x="2187777" y="6130978"/>
                          <a:pt x="2065949" y="6160681"/>
                        </a:cubicBezTo>
                        <a:cubicBezTo>
                          <a:pt x="1944121" y="6190384"/>
                          <a:pt x="1609109" y="6087050"/>
                          <a:pt x="1373386" y="6160681"/>
                        </a:cubicBezTo>
                        <a:cubicBezTo>
                          <a:pt x="1137663" y="6234312"/>
                          <a:pt x="1070576" y="6150441"/>
                          <a:pt x="786469" y="6160681"/>
                        </a:cubicBezTo>
                        <a:cubicBezTo>
                          <a:pt x="502362" y="6170921"/>
                          <a:pt x="271404" y="6088742"/>
                          <a:pt x="0" y="6160681"/>
                        </a:cubicBezTo>
                        <a:cubicBezTo>
                          <a:pt x="-15771" y="5982523"/>
                          <a:pt x="20673" y="5895505"/>
                          <a:pt x="0" y="5723833"/>
                        </a:cubicBezTo>
                        <a:cubicBezTo>
                          <a:pt x="-20673" y="5552161"/>
                          <a:pt x="20097" y="5391097"/>
                          <a:pt x="0" y="5163771"/>
                        </a:cubicBezTo>
                        <a:cubicBezTo>
                          <a:pt x="-20097" y="4936445"/>
                          <a:pt x="23155" y="4705721"/>
                          <a:pt x="0" y="4480495"/>
                        </a:cubicBezTo>
                        <a:cubicBezTo>
                          <a:pt x="-23155" y="4255269"/>
                          <a:pt x="27245" y="4059740"/>
                          <a:pt x="0" y="3858827"/>
                        </a:cubicBezTo>
                        <a:cubicBezTo>
                          <a:pt x="-27245" y="3657914"/>
                          <a:pt x="2514" y="3546135"/>
                          <a:pt x="0" y="3360371"/>
                        </a:cubicBezTo>
                        <a:cubicBezTo>
                          <a:pt x="-2514" y="3174607"/>
                          <a:pt x="40120" y="3047671"/>
                          <a:pt x="0" y="2923523"/>
                        </a:cubicBezTo>
                        <a:cubicBezTo>
                          <a:pt x="-40120" y="2799375"/>
                          <a:pt x="6326" y="2449741"/>
                          <a:pt x="0" y="2240248"/>
                        </a:cubicBezTo>
                        <a:cubicBezTo>
                          <a:pt x="-6326" y="2030755"/>
                          <a:pt x="32039" y="1925436"/>
                          <a:pt x="0" y="1803399"/>
                        </a:cubicBezTo>
                        <a:cubicBezTo>
                          <a:pt x="-32039" y="1681362"/>
                          <a:pt x="32781" y="1367097"/>
                          <a:pt x="0" y="1181731"/>
                        </a:cubicBezTo>
                        <a:cubicBezTo>
                          <a:pt x="-32781" y="996365"/>
                          <a:pt x="32796" y="865415"/>
                          <a:pt x="0" y="560062"/>
                        </a:cubicBezTo>
                        <a:cubicBezTo>
                          <a:pt x="-32796" y="254709"/>
                          <a:pt x="57800" y="154869"/>
                          <a:pt x="0" y="0"/>
                        </a:cubicBezTo>
                        <a:close/>
                      </a:path>
                      <a:path w="10564510" h="6160681" stroke="0" extrusionOk="0">
                        <a:moveTo>
                          <a:pt x="0" y="0"/>
                        </a:moveTo>
                        <a:cubicBezTo>
                          <a:pt x="173958" y="-35120"/>
                          <a:pt x="364388" y="21400"/>
                          <a:pt x="586917" y="0"/>
                        </a:cubicBezTo>
                        <a:cubicBezTo>
                          <a:pt x="809446" y="-21400"/>
                          <a:pt x="870464" y="28398"/>
                          <a:pt x="962544" y="0"/>
                        </a:cubicBezTo>
                        <a:cubicBezTo>
                          <a:pt x="1054624" y="-28398"/>
                          <a:pt x="1136824" y="8692"/>
                          <a:pt x="1232526" y="0"/>
                        </a:cubicBezTo>
                        <a:cubicBezTo>
                          <a:pt x="1328228" y="-8692"/>
                          <a:pt x="1421129" y="16813"/>
                          <a:pt x="1502508" y="0"/>
                        </a:cubicBezTo>
                        <a:cubicBezTo>
                          <a:pt x="1583887" y="-16813"/>
                          <a:pt x="1879896" y="60612"/>
                          <a:pt x="2089425" y="0"/>
                        </a:cubicBezTo>
                        <a:cubicBezTo>
                          <a:pt x="2298954" y="-60612"/>
                          <a:pt x="2390260" y="59266"/>
                          <a:pt x="2676343" y="0"/>
                        </a:cubicBezTo>
                        <a:cubicBezTo>
                          <a:pt x="2962426" y="-59266"/>
                          <a:pt x="2946550" y="37996"/>
                          <a:pt x="3157615" y="0"/>
                        </a:cubicBezTo>
                        <a:cubicBezTo>
                          <a:pt x="3368680" y="-37996"/>
                          <a:pt x="3623214" y="64462"/>
                          <a:pt x="3744532" y="0"/>
                        </a:cubicBezTo>
                        <a:cubicBezTo>
                          <a:pt x="3865850" y="-64462"/>
                          <a:pt x="4123080" y="7710"/>
                          <a:pt x="4225804" y="0"/>
                        </a:cubicBezTo>
                        <a:cubicBezTo>
                          <a:pt x="4328528" y="-7710"/>
                          <a:pt x="4395638" y="13111"/>
                          <a:pt x="4495786" y="0"/>
                        </a:cubicBezTo>
                        <a:cubicBezTo>
                          <a:pt x="4595934" y="-13111"/>
                          <a:pt x="4743193" y="12823"/>
                          <a:pt x="4871413" y="0"/>
                        </a:cubicBezTo>
                        <a:cubicBezTo>
                          <a:pt x="4999633" y="-12823"/>
                          <a:pt x="5310909" y="90884"/>
                          <a:pt x="5669620" y="0"/>
                        </a:cubicBezTo>
                        <a:cubicBezTo>
                          <a:pt x="6028331" y="-90884"/>
                          <a:pt x="5925568" y="54257"/>
                          <a:pt x="6150892" y="0"/>
                        </a:cubicBezTo>
                        <a:cubicBezTo>
                          <a:pt x="6376216" y="-54257"/>
                          <a:pt x="6450277" y="25677"/>
                          <a:pt x="6526520" y="0"/>
                        </a:cubicBezTo>
                        <a:cubicBezTo>
                          <a:pt x="6602763" y="-25677"/>
                          <a:pt x="6840927" y="68070"/>
                          <a:pt x="7113437" y="0"/>
                        </a:cubicBezTo>
                        <a:cubicBezTo>
                          <a:pt x="7385947" y="-68070"/>
                          <a:pt x="7375807" y="426"/>
                          <a:pt x="7489064" y="0"/>
                        </a:cubicBezTo>
                        <a:cubicBezTo>
                          <a:pt x="7602321" y="-426"/>
                          <a:pt x="7856615" y="19261"/>
                          <a:pt x="8181626" y="0"/>
                        </a:cubicBezTo>
                        <a:cubicBezTo>
                          <a:pt x="8506637" y="-19261"/>
                          <a:pt x="8347685" y="2543"/>
                          <a:pt x="8451608" y="0"/>
                        </a:cubicBezTo>
                        <a:cubicBezTo>
                          <a:pt x="8555531" y="-2543"/>
                          <a:pt x="8595173" y="18236"/>
                          <a:pt x="8721590" y="0"/>
                        </a:cubicBezTo>
                        <a:cubicBezTo>
                          <a:pt x="8848007" y="-18236"/>
                          <a:pt x="9236127" y="28782"/>
                          <a:pt x="9414152" y="0"/>
                        </a:cubicBezTo>
                        <a:cubicBezTo>
                          <a:pt x="9592177" y="-28782"/>
                          <a:pt x="10213804" y="36493"/>
                          <a:pt x="10564510" y="0"/>
                        </a:cubicBezTo>
                        <a:cubicBezTo>
                          <a:pt x="10597144" y="176532"/>
                          <a:pt x="10531648" y="246228"/>
                          <a:pt x="10564510" y="375241"/>
                        </a:cubicBezTo>
                        <a:cubicBezTo>
                          <a:pt x="10597372" y="504254"/>
                          <a:pt x="10527498" y="721313"/>
                          <a:pt x="10564510" y="873697"/>
                        </a:cubicBezTo>
                        <a:cubicBezTo>
                          <a:pt x="10601522" y="1026081"/>
                          <a:pt x="10507946" y="1276956"/>
                          <a:pt x="10564510" y="1495365"/>
                        </a:cubicBezTo>
                        <a:cubicBezTo>
                          <a:pt x="10621074" y="1713774"/>
                          <a:pt x="10546419" y="1759279"/>
                          <a:pt x="10564510" y="1870607"/>
                        </a:cubicBezTo>
                        <a:cubicBezTo>
                          <a:pt x="10582601" y="1981935"/>
                          <a:pt x="10563318" y="2261389"/>
                          <a:pt x="10564510" y="2369062"/>
                        </a:cubicBezTo>
                        <a:cubicBezTo>
                          <a:pt x="10565702" y="2476736"/>
                          <a:pt x="10561213" y="2617157"/>
                          <a:pt x="10564510" y="2744303"/>
                        </a:cubicBezTo>
                        <a:cubicBezTo>
                          <a:pt x="10567807" y="2871449"/>
                          <a:pt x="10544755" y="2995303"/>
                          <a:pt x="10564510" y="3242758"/>
                        </a:cubicBezTo>
                        <a:cubicBezTo>
                          <a:pt x="10584265" y="3490213"/>
                          <a:pt x="10528528" y="3513417"/>
                          <a:pt x="10564510" y="3679607"/>
                        </a:cubicBezTo>
                        <a:cubicBezTo>
                          <a:pt x="10600492" y="3845797"/>
                          <a:pt x="10523567" y="4014131"/>
                          <a:pt x="10564510" y="4178062"/>
                        </a:cubicBezTo>
                        <a:cubicBezTo>
                          <a:pt x="10605453" y="4341993"/>
                          <a:pt x="10538786" y="4554377"/>
                          <a:pt x="10564510" y="4861337"/>
                        </a:cubicBezTo>
                        <a:cubicBezTo>
                          <a:pt x="10590234" y="5168297"/>
                          <a:pt x="10534437" y="5057582"/>
                          <a:pt x="10564510" y="5236579"/>
                        </a:cubicBezTo>
                        <a:cubicBezTo>
                          <a:pt x="10594583" y="5415576"/>
                          <a:pt x="10464452" y="5916284"/>
                          <a:pt x="10564510" y="6160681"/>
                        </a:cubicBezTo>
                        <a:cubicBezTo>
                          <a:pt x="10434779" y="6167030"/>
                          <a:pt x="10398604" y="6145495"/>
                          <a:pt x="10294528" y="6160681"/>
                        </a:cubicBezTo>
                        <a:cubicBezTo>
                          <a:pt x="10190452" y="6175867"/>
                          <a:pt x="10025453" y="6117862"/>
                          <a:pt x="9813256" y="6160681"/>
                        </a:cubicBezTo>
                        <a:cubicBezTo>
                          <a:pt x="9601059" y="6203500"/>
                          <a:pt x="9379741" y="6155154"/>
                          <a:pt x="9226339" y="6160681"/>
                        </a:cubicBezTo>
                        <a:cubicBezTo>
                          <a:pt x="9072937" y="6166208"/>
                          <a:pt x="9029440" y="6138482"/>
                          <a:pt x="8956357" y="6160681"/>
                        </a:cubicBezTo>
                        <a:cubicBezTo>
                          <a:pt x="8883274" y="6182880"/>
                          <a:pt x="8791479" y="6154826"/>
                          <a:pt x="8686375" y="6160681"/>
                        </a:cubicBezTo>
                        <a:cubicBezTo>
                          <a:pt x="8581271" y="6166536"/>
                          <a:pt x="8499790" y="6155323"/>
                          <a:pt x="8416393" y="6160681"/>
                        </a:cubicBezTo>
                        <a:cubicBezTo>
                          <a:pt x="8332996" y="6166039"/>
                          <a:pt x="8174094" y="6150325"/>
                          <a:pt x="7935121" y="6160681"/>
                        </a:cubicBezTo>
                        <a:cubicBezTo>
                          <a:pt x="7696148" y="6171037"/>
                          <a:pt x="7533260" y="6090757"/>
                          <a:pt x="7136913" y="6160681"/>
                        </a:cubicBezTo>
                        <a:cubicBezTo>
                          <a:pt x="6740566" y="6230605"/>
                          <a:pt x="6696255" y="6081917"/>
                          <a:pt x="6444351" y="6160681"/>
                        </a:cubicBezTo>
                        <a:cubicBezTo>
                          <a:pt x="6192447" y="6239445"/>
                          <a:pt x="6189041" y="6145107"/>
                          <a:pt x="6068724" y="6160681"/>
                        </a:cubicBezTo>
                        <a:cubicBezTo>
                          <a:pt x="5948407" y="6176255"/>
                          <a:pt x="5734576" y="6149303"/>
                          <a:pt x="5481807" y="6160681"/>
                        </a:cubicBezTo>
                        <a:cubicBezTo>
                          <a:pt x="5229038" y="6172059"/>
                          <a:pt x="5189053" y="6141396"/>
                          <a:pt x="5106180" y="6160681"/>
                        </a:cubicBezTo>
                        <a:cubicBezTo>
                          <a:pt x="5023307" y="6179966"/>
                          <a:pt x="4641408" y="6078486"/>
                          <a:pt x="4413618" y="6160681"/>
                        </a:cubicBezTo>
                        <a:cubicBezTo>
                          <a:pt x="4185828" y="6242876"/>
                          <a:pt x="3982323" y="6131640"/>
                          <a:pt x="3721055" y="6160681"/>
                        </a:cubicBezTo>
                        <a:cubicBezTo>
                          <a:pt x="3459787" y="6189722"/>
                          <a:pt x="3582895" y="6138835"/>
                          <a:pt x="3451073" y="6160681"/>
                        </a:cubicBezTo>
                        <a:cubicBezTo>
                          <a:pt x="3319251" y="6182527"/>
                          <a:pt x="2951906" y="6101861"/>
                          <a:pt x="2758511" y="6160681"/>
                        </a:cubicBezTo>
                        <a:cubicBezTo>
                          <a:pt x="2565116" y="6219501"/>
                          <a:pt x="2498799" y="6126401"/>
                          <a:pt x="2277239" y="6160681"/>
                        </a:cubicBezTo>
                        <a:cubicBezTo>
                          <a:pt x="2055679" y="6194961"/>
                          <a:pt x="1796279" y="6096004"/>
                          <a:pt x="1479031" y="6160681"/>
                        </a:cubicBezTo>
                        <a:cubicBezTo>
                          <a:pt x="1161783" y="6225358"/>
                          <a:pt x="1204054" y="6120712"/>
                          <a:pt x="1103404" y="6160681"/>
                        </a:cubicBezTo>
                        <a:cubicBezTo>
                          <a:pt x="1002754" y="6200650"/>
                          <a:pt x="285146" y="6037277"/>
                          <a:pt x="0" y="6160681"/>
                        </a:cubicBezTo>
                        <a:cubicBezTo>
                          <a:pt x="-11960" y="6047918"/>
                          <a:pt x="23966" y="5911586"/>
                          <a:pt x="0" y="5785440"/>
                        </a:cubicBezTo>
                        <a:cubicBezTo>
                          <a:pt x="-23966" y="5659294"/>
                          <a:pt x="36074" y="5590740"/>
                          <a:pt x="0" y="5410198"/>
                        </a:cubicBezTo>
                        <a:cubicBezTo>
                          <a:pt x="-36074" y="5229656"/>
                          <a:pt x="57863" y="4987814"/>
                          <a:pt x="0" y="4850136"/>
                        </a:cubicBezTo>
                        <a:cubicBezTo>
                          <a:pt x="-57863" y="4712458"/>
                          <a:pt x="36595" y="4543536"/>
                          <a:pt x="0" y="4413288"/>
                        </a:cubicBezTo>
                        <a:cubicBezTo>
                          <a:pt x="-36595" y="4283040"/>
                          <a:pt x="29645" y="4024131"/>
                          <a:pt x="0" y="3791619"/>
                        </a:cubicBezTo>
                        <a:cubicBezTo>
                          <a:pt x="-29645" y="3559107"/>
                          <a:pt x="23712" y="3485802"/>
                          <a:pt x="0" y="3231557"/>
                        </a:cubicBezTo>
                        <a:cubicBezTo>
                          <a:pt x="-23712" y="2977312"/>
                          <a:pt x="60432" y="2879796"/>
                          <a:pt x="0" y="2671495"/>
                        </a:cubicBezTo>
                        <a:cubicBezTo>
                          <a:pt x="-60432" y="2463194"/>
                          <a:pt x="32451" y="2407588"/>
                          <a:pt x="0" y="2296254"/>
                        </a:cubicBezTo>
                        <a:cubicBezTo>
                          <a:pt x="-32451" y="2184920"/>
                          <a:pt x="29103" y="1811759"/>
                          <a:pt x="0" y="1612978"/>
                        </a:cubicBezTo>
                        <a:cubicBezTo>
                          <a:pt x="-29103" y="1414197"/>
                          <a:pt x="12111" y="1161925"/>
                          <a:pt x="0" y="929703"/>
                        </a:cubicBezTo>
                        <a:cubicBezTo>
                          <a:pt x="-12111" y="697481"/>
                          <a:pt x="34162" y="644132"/>
                          <a:pt x="0" y="554461"/>
                        </a:cubicBezTo>
                        <a:cubicBezTo>
                          <a:pt x="-34162" y="464790"/>
                          <a:pt x="14874" y="18430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/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4" y="-31899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608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8507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48035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2763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68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086499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947813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620891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72439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76484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539450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07215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938023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30956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2099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4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52952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57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26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29.jp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223B638-9CB2-4901-9F9F-58DE6BB30D04}"/>
              </a:ext>
            </a:extLst>
          </p:cNvPr>
          <p:cNvSpPr txBox="1"/>
          <p:nvPr userDrawn="1"/>
        </p:nvSpPr>
        <p:spPr>
          <a:xfrm>
            <a:off x="8950570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81990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98280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6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2D4DB1-0B5A-4989-8E0E-1CBF693A95C7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09388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54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03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897602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401" indent="-224401" algn="l" defTabSz="897602" rtl="0" eaLnBrk="1" latinLnBrk="0" hangingPunct="1">
        <a:lnSpc>
          <a:spcPct val="90000"/>
        </a:lnSpc>
        <a:spcBef>
          <a:spcPts val="982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3202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003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0804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9606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68407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17208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009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14811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8801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7602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6404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5205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006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2807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1609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0410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5704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10" Type="http://schemas.openxmlformats.org/officeDocument/2006/relationships/image" Target="../media/image38.png"/><Relationship Id="rId4" Type="http://schemas.openxmlformats.org/officeDocument/2006/relationships/image" Target="../media/image33.jp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7.gif"/><Relationship Id="rId5" Type="http://schemas.openxmlformats.org/officeDocument/2006/relationships/image" Target="../media/image39.gif"/><Relationship Id="rId10" Type="http://schemas.openxmlformats.org/officeDocument/2006/relationships/image" Target="../media/image41.jpeg"/><Relationship Id="rId4" Type="http://schemas.openxmlformats.org/officeDocument/2006/relationships/image" Target="../media/image33.jp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7.gif"/><Relationship Id="rId5" Type="http://schemas.openxmlformats.org/officeDocument/2006/relationships/image" Target="../media/image39.gif"/><Relationship Id="rId10" Type="http://schemas.openxmlformats.org/officeDocument/2006/relationships/image" Target="../media/image41.jpeg"/><Relationship Id="rId4" Type="http://schemas.openxmlformats.org/officeDocument/2006/relationships/image" Target="../media/image33.jp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7.gif"/><Relationship Id="rId5" Type="http://schemas.openxmlformats.org/officeDocument/2006/relationships/image" Target="../media/image39.gif"/><Relationship Id="rId10" Type="http://schemas.openxmlformats.org/officeDocument/2006/relationships/image" Target="../media/image41.jpeg"/><Relationship Id="rId4" Type="http://schemas.openxmlformats.org/officeDocument/2006/relationships/image" Target="../media/image33.jp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D978843-FFF4-4E0D-A4B7-49C55FF85D27}"/>
              </a:ext>
            </a:extLst>
          </p:cNvPr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1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33" name="Rounded Rectangle 11">
            <a:extLst>
              <a:ext uri="{FF2B5EF4-FFF2-40B4-BE49-F238E27FC236}">
                <a16:creationId xmlns:a16="http://schemas.microsoft.com/office/drawing/2014/main" xmlns="" id="{310AEAC7-95E0-4529-AB20-F4B2400E6EFB}"/>
              </a:ext>
            </a:extLst>
          </p:cNvPr>
          <p:cNvSpPr/>
          <p:nvPr/>
        </p:nvSpPr>
        <p:spPr>
          <a:xfrm>
            <a:off x="147178" y="280416"/>
            <a:ext cx="11898518" cy="63881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F0470C-6FDA-435C-B201-9EE8A35849AC}"/>
              </a:ext>
            </a:extLst>
          </p:cNvPr>
          <p:cNvSpPr txBox="1"/>
          <p:nvPr/>
        </p:nvSpPr>
        <p:spPr>
          <a:xfrm>
            <a:off x="487680" y="1290055"/>
            <a:ext cx="10582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3825" t="59971" r="32263" b="7191"/>
          <a:stretch/>
        </p:blipFill>
        <p:spPr>
          <a:xfrm>
            <a:off x="7755273" y="2548128"/>
            <a:ext cx="4266039" cy="4206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9809" t="17411" r="28805" b="39831"/>
          <a:stretch/>
        </p:blipFill>
        <p:spPr>
          <a:xfrm>
            <a:off x="245063" y="2278740"/>
            <a:ext cx="7327330" cy="425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593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A93B87-F5A0-4D85-A8D9-55030CD8BD6B}"/>
              </a:ext>
            </a:extLst>
          </p:cNvPr>
          <p:cNvSpPr txBox="1"/>
          <p:nvPr/>
        </p:nvSpPr>
        <p:spPr>
          <a:xfrm>
            <a:off x="0" y="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ave 19">
            <a:extLst>
              <a:ext uri="{FF2B5EF4-FFF2-40B4-BE49-F238E27FC236}">
                <a16:creationId xmlns:a16="http://schemas.microsoft.com/office/drawing/2014/main" xmlns="" id="{E91B2C5D-CCBD-4BDD-8B84-7B8414F53F3D}"/>
              </a:ext>
            </a:extLst>
          </p:cNvPr>
          <p:cNvSpPr/>
          <p:nvPr/>
        </p:nvSpPr>
        <p:spPr>
          <a:xfrm>
            <a:off x="1530928" y="0"/>
            <a:ext cx="273627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D13D697-D211-4FBB-95EF-54BAC413B790}"/>
              </a:ext>
            </a:extLst>
          </p:cNvPr>
          <p:cNvSpPr txBox="1"/>
          <p:nvPr/>
        </p:nvSpPr>
        <p:spPr>
          <a:xfrm>
            <a:off x="1108363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ONG NHỎ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VÀ MẬT HOA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8E1661C-02C4-4258-831C-E63BC69260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1A09261-08A1-4208-BD09-6226AEE8C9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B043278-191F-4E43-BA9E-B28FE9F23E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24" y="-37686"/>
            <a:ext cx="1952408" cy="19383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47B40BE-544A-4EBC-98A9-461ED18D999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06" y="1132454"/>
            <a:ext cx="4743450" cy="4743450"/>
          </a:xfrm>
          <a:prstGeom prst="rect">
            <a:avLst/>
          </a:prstGeom>
        </p:spPr>
      </p:pic>
      <p:sp>
        <p:nvSpPr>
          <p:cNvPr id="31" name="Right Arrow 9">
            <a:hlinkClick r:id="rId9" action="ppaction://hlinksldjump"/>
            <a:extLst>
              <a:ext uri="{FF2B5EF4-FFF2-40B4-BE49-F238E27FC236}">
                <a16:creationId xmlns:a16="http://schemas.microsoft.com/office/drawing/2014/main" xmlns="" id="{215005F0-6676-4849-A4C7-CA7E444D1A36}"/>
              </a:ext>
            </a:extLst>
          </p:cNvPr>
          <p:cNvSpPr/>
          <p:nvPr/>
        </p:nvSpPr>
        <p:spPr>
          <a:xfrm>
            <a:off x="9144000" y="5486400"/>
            <a:ext cx="1524000" cy="11976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hlinkClick r:id="rId9" action="ppaction://hlinksldjump"/>
            <a:extLst>
              <a:ext uri="{FF2B5EF4-FFF2-40B4-BE49-F238E27FC236}">
                <a16:creationId xmlns:a16="http://schemas.microsoft.com/office/drawing/2014/main" xmlns="" id="{45E4115D-6AE2-4A75-A9E5-E71218F0EC82}"/>
              </a:ext>
            </a:extLst>
          </p:cNvPr>
          <p:cNvSpPr txBox="1"/>
          <p:nvPr/>
        </p:nvSpPr>
        <p:spPr>
          <a:xfrm>
            <a:off x="9234055" y="5875904"/>
            <a:ext cx="134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BẮT ĐẦU</a:t>
            </a:r>
          </a:p>
        </p:txBody>
      </p:sp>
      <p:pic>
        <p:nvPicPr>
          <p:cNvPr id="35" name="ChiOngNauVaEmBeBeat-VA-5262771.mp3">
            <a:hlinkClick r:id="" action="ppaction://media"/>
            <a:extLst>
              <a:ext uri="{FF2B5EF4-FFF2-40B4-BE49-F238E27FC236}">
                <a16:creationId xmlns:a16="http://schemas.microsoft.com/office/drawing/2014/main" xmlns="" id="{DC35EC28-A0A9-423E-8395-0575ED934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4000" y="-186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6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kéo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thìa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17144" y="-71020"/>
            <a:ext cx="8655728" cy="231334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64772" y="317542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27759" y="546636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861228" y="66392"/>
            <a:ext cx="64718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 mũi có lưỡi một đôi,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 việc đều chia đôi,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Cắt vật mềm cắt giấy,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Sẵn sàng giúp mới vui - Là cái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2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4376965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55024" y="2255580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303382" cy="1938902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27759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367060" y="248242"/>
            <a:ext cx="5357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Áo màu ngoài, ruột trắng tinh, Đợi chữ xinh xinh sẽ hiện lên dòng -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83" y="4638575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phấn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kéo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uyển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524000" y="29022"/>
            <a:ext cx="7797553" cy="225435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541807" y="64371"/>
            <a:ext cx="5800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xịt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6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815701" y="1704423"/>
            <a:ext cx="65605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defRPr/>
            </a:pPr>
            <a:r>
              <a:rPr lang="en-US" sz="5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5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53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044" y="822532"/>
            <a:ext cx="8245387" cy="734594"/>
          </a:xfrm>
          <a:prstGeom prst="rect">
            <a:avLst/>
          </a:prstGeom>
        </p:spPr>
        <p:txBody>
          <a:bodyPr wrap="squar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vi-VN" sz="3100" b="1" dirty="0" smtClean="0">
                <a:solidFill>
                  <a:prstClr val="white"/>
                </a:solidFill>
                <a:latin typeface="HP001 5 HÀNG" pitchFamily="34" charset="0"/>
              </a:rPr>
              <a:t>Thứ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năm</a:t>
            </a:r>
            <a:r>
              <a:rPr lang="vi-VN" sz="3100" b="1" dirty="0" smtClean="0">
                <a:solidFill>
                  <a:prstClr val="white"/>
                </a:solidFill>
                <a:latin typeface="HP001 5 HÀNG" pitchFamily="34" charset="0"/>
              </a:rPr>
              <a:t> ngày 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7</a:t>
            </a:r>
            <a:r>
              <a:rPr lang="vi-VN" sz="3100" b="1" dirty="0" smtClean="0">
                <a:solidFill>
                  <a:prstClr val="white"/>
                </a:solidFill>
                <a:latin typeface="HP001 5 HÀNG" pitchFamily="34" charset="0"/>
              </a:rPr>
              <a:t> tháng 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10</a:t>
            </a:r>
            <a:r>
              <a:rPr lang="vi-VN" sz="3100" b="1" dirty="0" smtClean="0">
                <a:solidFill>
                  <a:prstClr val="white"/>
                </a:solidFill>
                <a:latin typeface="HP001 5 HÀNG" pitchFamily="34" charset="0"/>
              </a:rPr>
              <a:t> năm 2021</a:t>
            </a:r>
            <a:endParaRPr lang="vi-VN" sz="3100" b="1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29148" y="1498727"/>
            <a:ext cx="3056016" cy="692853"/>
          </a:xfrm>
          <a:prstGeom prst="rect">
            <a:avLst/>
          </a:prstGeom>
        </p:spPr>
        <p:txBody>
          <a:bodyPr wrap="squar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Tiếng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việt</a:t>
            </a:r>
            <a:endParaRPr lang="vi-VN" sz="3100" b="1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4922" y="2203772"/>
            <a:ext cx="7184467" cy="734594"/>
          </a:xfrm>
          <a:prstGeom prst="rect">
            <a:avLst/>
          </a:prstGeom>
        </p:spPr>
        <p:txBody>
          <a:bodyPr wrap="non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Từ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ngữ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chỉ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sự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vật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.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Câu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nêu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hoạt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HP001 5 HÀNG" pitchFamily="34" charset="0"/>
              </a:rPr>
              <a:t>động</a:t>
            </a:r>
            <a:r>
              <a:rPr lang="en-US" sz="3100" b="1" dirty="0" smtClean="0">
                <a:solidFill>
                  <a:prstClr val="white"/>
                </a:solidFill>
                <a:latin typeface="HP001 5 HÀNG" pitchFamily="34" charset="0"/>
              </a:rPr>
              <a:t>. </a:t>
            </a:r>
            <a:endParaRPr lang="vi-VN" sz="3100" b="1" kern="0" dirty="0">
              <a:solidFill>
                <a:prstClr val="white"/>
              </a:solidFill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86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825" t="59971" r="32263" b="7191"/>
          <a:stretch/>
        </p:blipFill>
        <p:spPr>
          <a:xfrm>
            <a:off x="7779657" y="3283855"/>
            <a:ext cx="4412343" cy="24021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29809" t="17411" r="28805" b="39831"/>
          <a:stretch/>
        </p:blipFill>
        <p:spPr>
          <a:xfrm>
            <a:off x="0" y="2278740"/>
            <a:ext cx="7779657" cy="4518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857" y="304803"/>
            <a:ext cx="59923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Dựa vào tranh, tìm từ ngữ:</a:t>
            </a: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sự vật:</a:t>
            </a: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hoạt động: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1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4807" y="-2667001"/>
            <a:ext cx="6858001" cy="12192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B4A6A3B-1076-443E-BB20-A0BC660416A8}"/>
              </a:ext>
            </a:extLst>
          </p:cNvPr>
          <p:cNvGrpSpPr/>
          <p:nvPr/>
        </p:nvGrpSpPr>
        <p:grpSpPr>
          <a:xfrm>
            <a:off x="3267456" y="883584"/>
            <a:ext cx="6266688" cy="5651328"/>
            <a:chOff x="993547" y="155616"/>
            <a:chExt cx="4542014" cy="4892634"/>
          </a:xfrm>
        </p:grpSpPr>
        <p:pic>
          <p:nvPicPr>
            <p:cNvPr id="8" name="Picture 2" descr="20210409090849_wm_shs-tieng-viet-2-tap-1">
              <a:extLst>
                <a:ext uri="{FF2B5EF4-FFF2-40B4-BE49-F238E27FC236}">
                  <a16:creationId xmlns:a16="http://schemas.microsoft.com/office/drawing/2014/main" xmlns="" id="{120AC1BF-CCBB-4FCE-A163-40C360F64D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1" t="22283" r="11730" b="18467"/>
            <a:stretch/>
          </p:blipFill>
          <p:spPr bwMode="auto">
            <a:xfrm>
              <a:off x="993547" y="155616"/>
              <a:ext cx="4542014" cy="4892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06B2BD84-FA9C-46E1-B624-7B53961021D2}"/>
                </a:ext>
              </a:extLst>
            </p:cNvPr>
            <p:cNvSpPr/>
            <p:nvPr/>
          </p:nvSpPr>
          <p:spPr>
            <a:xfrm>
              <a:off x="1003378" y="3421628"/>
              <a:ext cx="330122" cy="25563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82BB61C-E6CD-4A72-A2E4-D6F6F015BEA5}"/>
              </a:ext>
            </a:extLst>
          </p:cNvPr>
          <p:cNvSpPr txBox="1"/>
          <p:nvPr/>
        </p:nvSpPr>
        <p:spPr>
          <a:xfrm>
            <a:off x="341376" y="1553673"/>
            <a:ext cx="2743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ghế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nhảy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BECF3ABF-4500-42E2-B274-B44650F14D65}"/>
              </a:ext>
            </a:extLst>
          </p:cNvPr>
          <p:cNvSpPr/>
          <p:nvPr/>
        </p:nvSpPr>
        <p:spPr>
          <a:xfrm>
            <a:off x="851995" y="921684"/>
            <a:ext cx="1761000" cy="61239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DBD32D3-9343-4F94-9D8B-6313E31ED4A3}"/>
              </a:ext>
            </a:extLst>
          </p:cNvPr>
          <p:cNvGrpSpPr/>
          <p:nvPr/>
        </p:nvGrpSpPr>
        <p:grpSpPr>
          <a:xfrm>
            <a:off x="9716784" y="921685"/>
            <a:ext cx="1927354" cy="998115"/>
            <a:chOff x="5461076" y="193716"/>
            <a:chExt cx="1396923" cy="864116"/>
          </a:xfrm>
        </p:grpSpPr>
        <p:sp>
          <p:nvSpPr>
            <p:cNvPr id="13" name="Rounded Rectangle 3">
              <a:extLst>
                <a:ext uri="{FF2B5EF4-FFF2-40B4-BE49-F238E27FC236}">
                  <a16:creationId xmlns:a16="http://schemas.microsoft.com/office/drawing/2014/main" xmlns="" id="{0FA83546-E80C-4AB7-A4BE-DD2F8195B0FB}"/>
                </a:ext>
              </a:extLst>
            </p:cNvPr>
            <p:cNvSpPr/>
            <p:nvPr/>
          </p:nvSpPr>
          <p:spPr>
            <a:xfrm>
              <a:off x="5461076" y="193716"/>
              <a:ext cx="1396923" cy="5301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E329AFD-1CBF-4B9A-8C68-B593BC455897}"/>
                </a:ext>
              </a:extLst>
            </p:cNvPr>
            <p:cNvSpPr txBox="1"/>
            <p:nvPr/>
          </p:nvSpPr>
          <p:spPr>
            <a:xfrm>
              <a:off x="5510357" y="231816"/>
              <a:ext cx="1299164" cy="826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động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AEC557E4-8C42-473A-8A12-C1C0C1668051}"/>
              </a:ext>
            </a:extLst>
          </p:cNvPr>
          <p:cNvSpPr/>
          <p:nvPr/>
        </p:nvSpPr>
        <p:spPr>
          <a:xfrm>
            <a:off x="4066585" y="1667670"/>
            <a:ext cx="1768631" cy="39098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8D85F612-E16A-4842-98E1-872A275C7DA7}"/>
              </a:ext>
            </a:extLst>
          </p:cNvPr>
          <p:cNvSpPr/>
          <p:nvPr/>
        </p:nvSpPr>
        <p:spPr>
          <a:xfrm>
            <a:off x="5392170" y="1504906"/>
            <a:ext cx="2137094" cy="658703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3F13E7A4-1E2C-41B0-BF26-01E26EF2FE7C}"/>
              </a:ext>
            </a:extLst>
          </p:cNvPr>
          <p:cNvSpPr/>
          <p:nvPr/>
        </p:nvSpPr>
        <p:spPr>
          <a:xfrm>
            <a:off x="5769471" y="959784"/>
            <a:ext cx="1137998" cy="629653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6DCE4F81-788A-4290-B814-0137F062EB47}"/>
              </a:ext>
            </a:extLst>
          </p:cNvPr>
          <p:cNvSpPr/>
          <p:nvPr/>
        </p:nvSpPr>
        <p:spPr>
          <a:xfrm rot="20891084">
            <a:off x="4124697" y="2363417"/>
            <a:ext cx="1572953" cy="629653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A7B737EB-C4A3-45D0-97D7-1D540609E669}"/>
              </a:ext>
            </a:extLst>
          </p:cNvPr>
          <p:cNvSpPr/>
          <p:nvPr/>
        </p:nvSpPr>
        <p:spPr>
          <a:xfrm rot="20891084">
            <a:off x="7987482" y="895969"/>
            <a:ext cx="1572953" cy="2327360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3750422-2D62-4612-9BE4-21D2A2C998CA}"/>
              </a:ext>
            </a:extLst>
          </p:cNvPr>
          <p:cNvSpPr/>
          <p:nvPr/>
        </p:nvSpPr>
        <p:spPr>
          <a:xfrm rot="20891084">
            <a:off x="6519349" y="3621919"/>
            <a:ext cx="1572953" cy="1160239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16D6BD3B-3968-4382-A49B-81F29CEAF4A2}"/>
              </a:ext>
            </a:extLst>
          </p:cNvPr>
          <p:cNvSpPr/>
          <p:nvPr/>
        </p:nvSpPr>
        <p:spPr>
          <a:xfrm rot="20891084">
            <a:off x="8310033" y="5204676"/>
            <a:ext cx="760356" cy="690763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FFF5DF13-0879-4C05-A850-945473C24F82}"/>
              </a:ext>
            </a:extLst>
          </p:cNvPr>
          <p:cNvSpPr/>
          <p:nvPr/>
        </p:nvSpPr>
        <p:spPr>
          <a:xfrm>
            <a:off x="6774953" y="3124410"/>
            <a:ext cx="724440" cy="1246984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E5D752A3-0255-4F51-8B65-E7C95179C397}"/>
              </a:ext>
            </a:extLst>
          </p:cNvPr>
          <p:cNvSpPr/>
          <p:nvPr/>
        </p:nvSpPr>
        <p:spPr>
          <a:xfrm rot="20891084">
            <a:off x="4951792" y="5390712"/>
            <a:ext cx="724440" cy="690763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F0DC881-73D1-4619-9730-50962502AA11}"/>
              </a:ext>
            </a:extLst>
          </p:cNvPr>
          <p:cNvSpPr txBox="1"/>
          <p:nvPr/>
        </p:nvSpPr>
        <p:spPr>
          <a:xfrm>
            <a:off x="9451010" y="1675593"/>
            <a:ext cx="230502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chạy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403151F2-FCE9-4B79-A8D7-567D92639EC3}"/>
              </a:ext>
            </a:extLst>
          </p:cNvPr>
          <p:cNvSpPr/>
          <p:nvPr/>
        </p:nvSpPr>
        <p:spPr>
          <a:xfrm>
            <a:off x="4066585" y="1150756"/>
            <a:ext cx="1768631" cy="933910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B4DA8B3B-3EAC-4859-A4C5-3763ED9F823B}"/>
              </a:ext>
            </a:extLst>
          </p:cNvPr>
          <p:cNvSpPr/>
          <p:nvPr/>
        </p:nvSpPr>
        <p:spPr>
          <a:xfrm>
            <a:off x="6231063" y="1367065"/>
            <a:ext cx="1106203" cy="823324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5E33CC7D-41FE-4635-8E41-3B83D4EE6108}"/>
              </a:ext>
            </a:extLst>
          </p:cNvPr>
          <p:cNvSpPr/>
          <p:nvPr/>
        </p:nvSpPr>
        <p:spPr>
          <a:xfrm>
            <a:off x="4044743" y="2222161"/>
            <a:ext cx="1379831" cy="823324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02AB2EAA-6231-45D5-947D-DFB9F8E28F99}"/>
              </a:ext>
            </a:extLst>
          </p:cNvPr>
          <p:cNvSpPr/>
          <p:nvPr/>
        </p:nvSpPr>
        <p:spPr>
          <a:xfrm>
            <a:off x="6549882" y="2200152"/>
            <a:ext cx="2243323" cy="919160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EFB71449-1CBB-43BD-91B5-3415BD746286}"/>
              </a:ext>
            </a:extLst>
          </p:cNvPr>
          <p:cNvSpPr/>
          <p:nvPr/>
        </p:nvSpPr>
        <p:spPr>
          <a:xfrm>
            <a:off x="6621472" y="3699636"/>
            <a:ext cx="1130288" cy="1684892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709F9DE9-3631-48CD-9A11-D351819D5B0A}"/>
              </a:ext>
            </a:extLst>
          </p:cNvPr>
          <p:cNvSpPr/>
          <p:nvPr/>
        </p:nvSpPr>
        <p:spPr>
          <a:xfrm>
            <a:off x="7630429" y="4508763"/>
            <a:ext cx="1130288" cy="1480646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7C09AF70-32B2-481C-83E8-1F47C230F07D}"/>
              </a:ext>
            </a:extLst>
          </p:cNvPr>
          <p:cNvSpPr/>
          <p:nvPr/>
        </p:nvSpPr>
        <p:spPr>
          <a:xfrm>
            <a:off x="5502001" y="3705774"/>
            <a:ext cx="1130288" cy="1480646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5" name="Rounded Rectangle 11">
            <a:extLst>
              <a:ext uri="{FF2B5EF4-FFF2-40B4-BE49-F238E27FC236}">
                <a16:creationId xmlns:a16="http://schemas.microsoft.com/office/drawing/2014/main" xmlns="" id="{2F6BA0E9-075D-4AFD-A14F-FF979653C392}"/>
              </a:ext>
            </a:extLst>
          </p:cNvPr>
          <p:cNvSpPr/>
          <p:nvPr/>
        </p:nvSpPr>
        <p:spPr>
          <a:xfrm>
            <a:off x="207264" y="97094"/>
            <a:ext cx="9734320" cy="63881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9084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1" grpId="0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uiExpand="1" build="p"/>
      <p:bldP spid="26" grpId="0" uiExpand="1" animBg="1"/>
      <p:bldP spid="26" grpId="1" uiExpand="1" animBg="1"/>
      <p:bldP spid="27" grpId="0" uiExpand="1" animBg="1"/>
      <p:bldP spid="27" grpId="1" uiExpand="1" animBg="1"/>
      <p:bldP spid="28" grpId="0" uiExpand="1" animBg="1"/>
      <p:bldP spid="28" grpId="1" uiExpand="1" animBg="1"/>
      <p:bldP spid="29" grpId="0" uiExpand="1" animBg="1"/>
      <p:bldP spid="29" grpId="1" uiExpand="1" animBg="1"/>
      <p:bldP spid="30" grpId="0" uiExpand="1" animBg="1"/>
      <p:bldP spid="30" grpId="1" uiExpand="1" animBg="1"/>
      <p:bldP spid="31" grpId="0" uiExpand="1" animBg="1"/>
      <p:bldP spid="31" grpId="1" uiExpand="1" animBg="1"/>
      <p:bldP spid="32" grpId="0" uiExpand="1" animBg="1"/>
      <p:bldP spid="32" grpId="1" uiExpand="1" animBg="1"/>
      <p:bldP spid="35" grpId="1" animBg="1"/>
    </p:bld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2A2A2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2A2A2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NỀN 5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287</Words>
  <Application>Microsoft Office PowerPoint</Application>
  <PresentationFormat>Custom</PresentationFormat>
  <Paragraphs>62</Paragraphs>
  <Slides>11</Slides>
  <Notes>5</Notes>
  <HiddenSlides>0</HiddenSlides>
  <MMClips>5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3_Office 主题</vt:lpstr>
      <vt:lpstr>Office 主题</vt:lpstr>
      <vt:lpstr>1_Office Theme</vt:lpstr>
      <vt:lpstr>Office 主题​​</vt:lpstr>
      <vt:lpstr>NỀN 5</vt:lpstr>
      <vt:lpstr>5_Office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7</cp:revision>
  <dcterms:created xsi:type="dcterms:W3CDTF">2021-07-28T05:10:58Z</dcterms:created>
  <dcterms:modified xsi:type="dcterms:W3CDTF">2021-10-07T09:26:24Z</dcterms:modified>
</cp:coreProperties>
</file>